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22" r:id="rId1"/>
  </p:sldMasterIdLst>
  <p:notesMasterIdLst>
    <p:notesMasterId r:id="rId4"/>
  </p:notesMasterIdLst>
  <p:sldIdLst>
    <p:sldId id="284" r:id="rId2"/>
    <p:sldId id="267" r:id="rId3"/>
  </p:sldIdLst>
  <p:sldSz cx="19007138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29" userDrawn="1">
          <p15:clr>
            <a:srgbClr val="A4A3A4"/>
          </p15:clr>
        </p15:guide>
        <p15:guide id="2" orient="horz" pos="147" userDrawn="1">
          <p15:clr>
            <a:srgbClr val="A4A3A4"/>
          </p15:clr>
        </p15:guide>
        <p15:guide id="3" pos="5987" userDrawn="1">
          <p15:clr>
            <a:srgbClr val="A4A3A4"/>
          </p15:clr>
        </p15:guide>
        <p15:guide id="4" pos="55" userDrawn="1">
          <p15:clr>
            <a:srgbClr val="A4A3A4"/>
          </p15:clr>
        </p15:guide>
        <p15:guide id="5" pos="397" userDrawn="1">
          <p15:clr>
            <a:srgbClr val="A4A3A4"/>
          </p15:clr>
        </p15:guide>
        <p15:guide id="6" pos="11566" userDrawn="1">
          <p15:clr>
            <a:srgbClr val="A4A3A4"/>
          </p15:clr>
        </p15:guide>
        <p15:guide id="7" orient="horz" pos="3299" userDrawn="1">
          <p15:clr>
            <a:srgbClr val="A4A3A4"/>
          </p15:clr>
        </p15:guide>
        <p15:guide id="8" orient="horz" pos="2234" userDrawn="1">
          <p15:clr>
            <a:srgbClr val="A4A3A4"/>
          </p15:clr>
        </p15:guide>
        <p15:guide id="9" orient="horz" pos="4479" userDrawn="1">
          <p15:clr>
            <a:srgbClr val="A4A3A4"/>
          </p15:clr>
        </p15:guide>
        <p15:guide id="11" orient="horz" pos="1054" userDrawn="1">
          <p15:clr>
            <a:srgbClr val="A4A3A4"/>
          </p15:clr>
        </p15:guide>
        <p15:guide id="12" orient="horz" pos="5635" userDrawn="1">
          <p15:clr>
            <a:srgbClr val="A4A3A4"/>
          </p15:clr>
        </p15:guide>
        <p15:guide id="13" pos="11289" userDrawn="1">
          <p15:clr>
            <a:srgbClr val="A4A3A4"/>
          </p15:clr>
        </p15:guide>
        <p15:guide id="14" pos="6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AC1"/>
    <a:srgbClr val="E09B9B"/>
    <a:srgbClr val="E2DACC"/>
    <a:srgbClr val="6BA4C1"/>
    <a:srgbClr val="FCFCE3"/>
    <a:srgbClr val="4472C4"/>
    <a:srgbClr val="9ED2B7"/>
    <a:srgbClr val="EAFAFA"/>
    <a:srgbClr val="E9E4D7"/>
    <a:srgbClr val="A479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22"/>
    <p:restoredTop sz="71037" autoAdjust="0"/>
  </p:normalViewPr>
  <p:slideViewPr>
    <p:cSldViewPr snapToGrid="0" snapToObjects="1">
      <p:cViewPr varScale="1">
        <p:scale>
          <a:sx n="30" d="100"/>
          <a:sy n="30" d="100"/>
        </p:scale>
        <p:origin x="1736" y="28"/>
      </p:cViewPr>
      <p:guideLst>
        <p:guide orient="horz" pos="6429"/>
        <p:guide orient="horz" pos="147"/>
        <p:guide pos="5987"/>
        <p:guide pos="55"/>
        <p:guide pos="397"/>
        <p:guide pos="11566"/>
        <p:guide orient="horz" pos="3299"/>
        <p:guide orient="horz" pos="2234"/>
        <p:guide orient="horz" pos="4479"/>
        <p:guide orient="horz" pos="1054"/>
        <p:guide orient="horz" pos="5635"/>
        <p:guide pos="11289"/>
        <p:guide pos="6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72A41-0AFF-5644-8322-C4AE70960FB9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D8588-6169-3F45-B769-C7F5B36779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8261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こちらは例です</a:t>
            </a:r>
            <a:endParaRPr kumimoji="1" lang="en-US" altLang="ja-JP" dirty="0"/>
          </a:p>
          <a:p>
            <a:r>
              <a:rPr kumimoji="1" lang="en-US" altLang="ja-JP" dirty="0"/>
              <a:t>2</a:t>
            </a:r>
            <a:r>
              <a:rPr kumimoji="1" lang="ja-JP" altLang="en-US" dirty="0"/>
              <a:t>枚目のスライドを編集し、</a:t>
            </a:r>
            <a:r>
              <a:rPr kumimoji="1" lang="en-US" altLang="ja-JP" b="1" dirty="0"/>
              <a:t>info@ohisama-terrace.jp</a:t>
            </a:r>
            <a:r>
              <a:rPr kumimoji="1" lang="ja-JP" altLang="en-US" dirty="0"/>
              <a:t>まで送付をお願いします</a:t>
            </a:r>
            <a:endParaRPr kumimoji="1" lang="en-US" altLang="ja-JP" dirty="0"/>
          </a:p>
          <a:p>
            <a:r>
              <a:rPr kumimoji="1" lang="ja-JP" altLang="en-US" dirty="0"/>
              <a:t>拡張子</a:t>
            </a:r>
            <a:r>
              <a:rPr kumimoji="1" lang="en-US" altLang="ja-JP" dirty="0"/>
              <a:t>:pptx</a:t>
            </a:r>
          </a:p>
          <a:p>
            <a:r>
              <a:rPr kumimoji="1" lang="ja-JP" altLang="en-US" dirty="0"/>
              <a:t>データ名</a:t>
            </a:r>
            <a:r>
              <a:rPr kumimoji="1" lang="en-US" altLang="ja-JP" dirty="0"/>
              <a:t>:【(</a:t>
            </a:r>
            <a:r>
              <a:rPr kumimoji="1" lang="ja-JP" altLang="en-US" dirty="0"/>
              <a:t>予約者名</a:t>
            </a:r>
            <a:r>
              <a:rPr kumimoji="1" lang="en-US" altLang="ja-JP" dirty="0"/>
              <a:t>)】</a:t>
            </a:r>
            <a:r>
              <a:rPr kumimoji="1" lang="ja-JP" altLang="en-US" dirty="0"/>
              <a:t>利用者イベントスライド</a:t>
            </a:r>
            <a:endParaRPr kumimoji="1" lang="en-US" altLang="ja-JP" dirty="0"/>
          </a:p>
          <a:p>
            <a:r>
              <a:rPr kumimoji="1" lang="ja-JP" altLang="en-US" dirty="0"/>
              <a:t>メールには</a:t>
            </a:r>
            <a:r>
              <a:rPr kumimoji="1" lang="en-US" altLang="ja-JP" dirty="0"/>
              <a:t>HP</a:t>
            </a:r>
            <a:r>
              <a:rPr kumimoji="1" lang="ja-JP" altLang="en-US"/>
              <a:t>掲載の際に飛ばしたいリンク先のご提示もお願いいたします。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D8588-6169-3F45-B769-C7F5B367795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5872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以下の手順で作成してください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①画像を貼付</a:t>
            </a:r>
            <a:endParaRPr kumimoji="1" lang="en-US" altLang="ja-JP" dirty="0"/>
          </a:p>
          <a:p>
            <a:r>
              <a:rPr kumimoji="1" lang="ja-JP" altLang="en-US" dirty="0"/>
              <a:t>②日付</a:t>
            </a:r>
            <a:r>
              <a:rPr kumimoji="1" lang="en-US" altLang="ja-JP" dirty="0"/>
              <a:t>/</a:t>
            </a:r>
            <a:r>
              <a:rPr kumimoji="1" lang="ja-JP" altLang="en-US" dirty="0"/>
              <a:t>曜日</a:t>
            </a:r>
            <a:r>
              <a:rPr kumimoji="1" lang="en-US" altLang="ja-JP" dirty="0"/>
              <a:t>/</a:t>
            </a:r>
            <a:r>
              <a:rPr kumimoji="1" lang="ja-JP" altLang="en-US" dirty="0"/>
              <a:t>開催時間</a:t>
            </a:r>
            <a:r>
              <a:rPr kumimoji="1" lang="en-US" altLang="ja-JP" dirty="0"/>
              <a:t>/</a:t>
            </a:r>
            <a:r>
              <a:rPr kumimoji="1" lang="ja-JP" altLang="en-US" dirty="0"/>
              <a:t>タイトルを入力</a:t>
            </a:r>
            <a:r>
              <a:rPr kumimoji="1" lang="en-US" altLang="ja-JP" dirty="0"/>
              <a:t>(</a:t>
            </a:r>
            <a:r>
              <a:rPr kumimoji="1" lang="ja-JP" altLang="en-US" dirty="0"/>
              <a:t>該当部分のテキストを変更してください</a:t>
            </a:r>
            <a:r>
              <a:rPr kumimoji="1" lang="en-US" altLang="ja-JP" dirty="0"/>
              <a:t>)</a:t>
            </a:r>
          </a:p>
          <a:p>
            <a:r>
              <a:rPr kumimoji="1" lang="ja-JP" altLang="en-US" dirty="0"/>
              <a:t>③参加費</a:t>
            </a:r>
            <a:r>
              <a:rPr kumimoji="1" lang="en-US" altLang="ja-JP" dirty="0"/>
              <a:t>/</a:t>
            </a:r>
            <a:r>
              <a:rPr kumimoji="1" lang="ja-JP" altLang="en-US" dirty="0"/>
              <a:t>会場の入力</a:t>
            </a:r>
            <a:endParaRPr kumimoji="1" lang="en-US" altLang="ja-JP" dirty="0"/>
          </a:p>
          <a:p>
            <a:r>
              <a:rPr kumimoji="1" lang="ja-JP" altLang="en-US" dirty="0"/>
              <a:t>④定員人数の入力　</a:t>
            </a:r>
            <a:r>
              <a:rPr kumimoji="1" lang="en-US" altLang="ja-JP" dirty="0"/>
              <a:t>※</a:t>
            </a:r>
            <a:r>
              <a:rPr kumimoji="1" lang="ja-JP" altLang="en-US" dirty="0"/>
              <a:t>レンタルスペースの定員人数を超えないように設定をしてください</a:t>
            </a:r>
            <a:r>
              <a:rPr kumimoji="1" lang="en-US" altLang="ja-JP" dirty="0"/>
              <a:t>(</a:t>
            </a:r>
            <a:r>
              <a:rPr kumimoji="1" lang="ja-JP" altLang="en-US" dirty="0"/>
              <a:t>スタッフ含む</a:t>
            </a:r>
            <a:r>
              <a:rPr kumimoji="1" lang="en-US" altLang="ja-JP" dirty="0"/>
              <a:t>)</a:t>
            </a:r>
          </a:p>
          <a:p>
            <a:r>
              <a:rPr kumimoji="1" lang="ja-JP" altLang="en-US" dirty="0"/>
              <a:t>⑤</a:t>
            </a:r>
            <a:r>
              <a:rPr kumimoji="1" lang="en-US" altLang="ja-JP" dirty="0"/>
              <a:t>[</a:t>
            </a:r>
            <a:r>
              <a:rPr kumimoji="1" lang="ja-JP" altLang="en-US" dirty="0"/>
              <a:t>ご予約</a:t>
            </a:r>
            <a:r>
              <a:rPr kumimoji="1" lang="en-US" altLang="ja-JP" dirty="0"/>
              <a:t>or</a:t>
            </a:r>
            <a:r>
              <a:rPr kumimoji="1" lang="ja-JP" altLang="en-US" dirty="0"/>
              <a:t>詳細はこちら♪</a:t>
            </a:r>
            <a:r>
              <a:rPr kumimoji="1" lang="en-US" altLang="ja-JP" dirty="0"/>
              <a:t>]</a:t>
            </a:r>
            <a:r>
              <a:rPr kumimoji="1" lang="ja-JP" altLang="en-US" dirty="0"/>
              <a:t>については、お好きな方を作成してください</a:t>
            </a:r>
            <a:endParaRPr kumimoji="1" lang="en-US" altLang="ja-JP" dirty="0"/>
          </a:p>
          <a:p>
            <a:endParaRPr kumimoji="1" lang="en-US" altLang="ja-JP" b="1" i="1" u="sng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kumimoji="1" lang="ja-JP" altLang="en-US" b="1" i="1" u="sng" dirty="0">
                <a:solidFill>
                  <a:srgbClr val="FF0000"/>
                </a:solidFill>
                <a:highlight>
                  <a:srgbClr val="FFFF00"/>
                </a:highlight>
              </a:rPr>
              <a:t>■文字サイズ</a:t>
            </a:r>
            <a:r>
              <a:rPr kumimoji="1" lang="en-US" altLang="ja-JP" b="1" i="1" u="sng" dirty="0">
                <a:solidFill>
                  <a:srgbClr val="FF0000"/>
                </a:solidFill>
                <a:highlight>
                  <a:srgbClr val="FFFF00"/>
                </a:highlight>
              </a:rPr>
              <a:t>/</a:t>
            </a:r>
            <a:r>
              <a:rPr kumimoji="1" lang="ja-JP" altLang="en-US" b="1" i="1" u="sng" dirty="0">
                <a:solidFill>
                  <a:srgbClr val="FF0000"/>
                </a:solidFill>
                <a:highlight>
                  <a:srgbClr val="FFFF00"/>
                </a:highlight>
              </a:rPr>
              <a:t>テキストボックスの位置は変更しないこと</a:t>
            </a:r>
            <a:endParaRPr kumimoji="1" lang="en-US" altLang="ja-JP" b="1" i="1" u="sng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kumimoji="1" lang="ja-JP" altLang="en-US" b="1" i="1" u="sng" dirty="0">
                <a:solidFill>
                  <a:srgbClr val="FF0000"/>
                </a:solidFill>
                <a:highlight>
                  <a:srgbClr val="FFFF00"/>
                </a:highlight>
              </a:rPr>
              <a:t>■スタッフで微調整をさせていただく場合がございます　予めご了承ください</a:t>
            </a:r>
            <a:endParaRPr kumimoji="1" lang="en-US" altLang="ja-JP" b="1" i="1" u="sng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D8588-6169-3F45-B769-C7F5B367795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9065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5893" y="1749798"/>
            <a:ext cx="14255354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5893" y="5615682"/>
            <a:ext cx="14255354" cy="2581379"/>
          </a:xfrm>
        </p:spPr>
        <p:txBody>
          <a:bodyPr/>
          <a:lstStyle>
            <a:lvl1pPr marL="0" indent="0" algn="ctr">
              <a:buNone/>
              <a:defRPr sz="3743"/>
            </a:lvl1pPr>
            <a:lvl2pPr marL="712757" indent="0" algn="ctr">
              <a:buNone/>
              <a:defRPr sz="3119"/>
            </a:lvl2pPr>
            <a:lvl3pPr marL="1425515" indent="0" algn="ctr">
              <a:buNone/>
              <a:defRPr sz="2807"/>
            </a:lvl3pPr>
            <a:lvl4pPr marL="2138271" indent="0" algn="ctr">
              <a:buNone/>
              <a:defRPr sz="2493"/>
            </a:lvl4pPr>
            <a:lvl5pPr marL="2851027" indent="0" algn="ctr">
              <a:buNone/>
              <a:defRPr sz="2493"/>
            </a:lvl5pPr>
            <a:lvl6pPr marL="3563786" indent="0" algn="ctr">
              <a:buNone/>
              <a:defRPr sz="2493"/>
            </a:lvl6pPr>
            <a:lvl7pPr marL="4276542" indent="0" algn="ctr">
              <a:buNone/>
              <a:defRPr sz="2493"/>
            </a:lvl7pPr>
            <a:lvl8pPr marL="4989299" indent="0" algn="ctr">
              <a:buNone/>
              <a:defRPr sz="2493"/>
            </a:lvl8pPr>
            <a:lvl9pPr marL="5702056" indent="0" algn="ctr">
              <a:buNone/>
              <a:defRPr sz="249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5E41-4522-E645-97FA-F776B6549D62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6A447-7901-BC40-842A-7185671E49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423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5E41-4522-E645-97FA-F776B6549D62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6A447-7901-BC40-842A-7185671E49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5964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601983" y="569244"/>
            <a:ext cx="4098414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06744" y="569244"/>
            <a:ext cx="12057653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5E41-4522-E645-97FA-F776B6549D62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6A447-7901-BC40-842A-7185671E49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0708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439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5E41-4522-E645-97FA-F776B6549D62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6A447-7901-BC40-842A-7185671E49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463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43" y="2665530"/>
            <a:ext cx="16393657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6843" y="7155106"/>
            <a:ext cx="16393657" cy="2338833"/>
          </a:xfrm>
        </p:spPr>
        <p:txBody>
          <a:bodyPr/>
          <a:lstStyle>
            <a:lvl1pPr marL="0" indent="0">
              <a:buNone/>
              <a:defRPr sz="3743">
                <a:solidFill>
                  <a:schemeClr val="tx1">
                    <a:tint val="75000"/>
                  </a:schemeClr>
                </a:solidFill>
              </a:defRPr>
            </a:lvl1pPr>
            <a:lvl2pPr marL="712757" indent="0">
              <a:buNone/>
              <a:defRPr sz="3119">
                <a:solidFill>
                  <a:schemeClr val="tx1">
                    <a:tint val="75000"/>
                  </a:schemeClr>
                </a:solidFill>
              </a:defRPr>
            </a:lvl2pPr>
            <a:lvl3pPr marL="1425515" indent="0">
              <a:buNone/>
              <a:defRPr sz="2807">
                <a:solidFill>
                  <a:schemeClr val="tx1">
                    <a:tint val="75000"/>
                  </a:schemeClr>
                </a:solidFill>
              </a:defRPr>
            </a:lvl3pPr>
            <a:lvl4pPr marL="2138271" indent="0">
              <a:buNone/>
              <a:defRPr sz="2493">
                <a:solidFill>
                  <a:schemeClr val="tx1">
                    <a:tint val="75000"/>
                  </a:schemeClr>
                </a:solidFill>
              </a:defRPr>
            </a:lvl4pPr>
            <a:lvl5pPr marL="2851027" indent="0">
              <a:buNone/>
              <a:defRPr sz="2493">
                <a:solidFill>
                  <a:schemeClr val="tx1">
                    <a:tint val="75000"/>
                  </a:schemeClr>
                </a:solidFill>
              </a:defRPr>
            </a:lvl5pPr>
            <a:lvl6pPr marL="3563786" indent="0">
              <a:buNone/>
              <a:defRPr sz="2493">
                <a:solidFill>
                  <a:schemeClr val="tx1">
                    <a:tint val="75000"/>
                  </a:schemeClr>
                </a:solidFill>
              </a:defRPr>
            </a:lvl6pPr>
            <a:lvl7pPr marL="4276542" indent="0">
              <a:buNone/>
              <a:defRPr sz="2493">
                <a:solidFill>
                  <a:schemeClr val="tx1">
                    <a:tint val="75000"/>
                  </a:schemeClr>
                </a:solidFill>
              </a:defRPr>
            </a:lvl7pPr>
            <a:lvl8pPr marL="4989299" indent="0">
              <a:buNone/>
              <a:defRPr sz="2493">
                <a:solidFill>
                  <a:schemeClr val="tx1">
                    <a:tint val="75000"/>
                  </a:schemeClr>
                </a:solidFill>
              </a:defRPr>
            </a:lvl8pPr>
            <a:lvl9pPr marL="5702056" indent="0">
              <a:buNone/>
              <a:defRPr sz="2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5E41-4522-E645-97FA-F776B6549D62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6A447-7901-BC40-842A-7185671E49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52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6741" y="2846204"/>
            <a:ext cx="8078034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2363" y="2846204"/>
            <a:ext cx="8078034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5E41-4522-E645-97FA-F776B6549D62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6A447-7901-BC40-842A-7185671E49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949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219" y="569241"/>
            <a:ext cx="16393657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9217" y="2620980"/>
            <a:ext cx="8040910" cy="1284502"/>
          </a:xfrm>
        </p:spPr>
        <p:txBody>
          <a:bodyPr anchor="b"/>
          <a:lstStyle>
            <a:lvl1pPr marL="0" indent="0">
              <a:buNone/>
              <a:defRPr sz="3743" b="1"/>
            </a:lvl1pPr>
            <a:lvl2pPr marL="712757" indent="0">
              <a:buNone/>
              <a:defRPr sz="3119" b="1"/>
            </a:lvl2pPr>
            <a:lvl3pPr marL="1425515" indent="0">
              <a:buNone/>
              <a:defRPr sz="2807" b="1"/>
            </a:lvl3pPr>
            <a:lvl4pPr marL="2138271" indent="0">
              <a:buNone/>
              <a:defRPr sz="2493" b="1"/>
            </a:lvl4pPr>
            <a:lvl5pPr marL="2851027" indent="0">
              <a:buNone/>
              <a:defRPr sz="2493" b="1"/>
            </a:lvl5pPr>
            <a:lvl6pPr marL="3563786" indent="0">
              <a:buNone/>
              <a:defRPr sz="2493" b="1"/>
            </a:lvl6pPr>
            <a:lvl7pPr marL="4276542" indent="0">
              <a:buNone/>
              <a:defRPr sz="2493" b="1"/>
            </a:lvl7pPr>
            <a:lvl8pPr marL="4989299" indent="0">
              <a:buNone/>
              <a:defRPr sz="2493" b="1"/>
            </a:lvl8pPr>
            <a:lvl9pPr marL="5702056" indent="0">
              <a:buNone/>
              <a:defRPr sz="249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09217" y="3905482"/>
            <a:ext cx="8040910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22364" y="2620980"/>
            <a:ext cx="8080509" cy="1284502"/>
          </a:xfrm>
        </p:spPr>
        <p:txBody>
          <a:bodyPr anchor="b"/>
          <a:lstStyle>
            <a:lvl1pPr marL="0" indent="0">
              <a:buNone/>
              <a:defRPr sz="3743" b="1"/>
            </a:lvl1pPr>
            <a:lvl2pPr marL="712757" indent="0">
              <a:buNone/>
              <a:defRPr sz="3119" b="1"/>
            </a:lvl2pPr>
            <a:lvl3pPr marL="1425515" indent="0">
              <a:buNone/>
              <a:defRPr sz="2807" b="1"/>
            </a:lvl3pPr>
            <a:lvl4pPr marL="2138271" indent="0">
              <a:buNone/>
              <a:defRPr sz="2493" b="1"/>
            </a:lvl4pPr>
            <a:lvl5pPr marL="2851027" indent="0">
              <a:buNone/>
              <a:defRPr sz="2493" b="1"/>
            </a:lvl5pPr>
            <a:lvl6pPr marL="3563786" indent="0">
              <a:buNone/>
              <a:defRPr sz="2493" b="1"/>
            </a:lvl6pPr>
            <a:lvl7pPr marL="4276542" indent="0">
              <a:buNone/>
              <a:defRPr sz="2493" b="1"/>
            </a:lvl7pPr>
            <a:lvl8pPr marL="4989299" indent="0">
              <a:buNone/>
              <a:defRPr sz="2493" b="1"/>
            </a:lvl8pPr>
            <a:lvl9pPr marL="5702056" indent="0">
              <a:buNone/>
              <a:defRPr sz="249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22364" y="3905482"/>
            <a:ext cx="8080509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5E41-4522-E645-97FA-F776B6549D62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6A447-7901-BC40-842A-7185671E49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498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5E41-4522-E645-97FA-F776B6549D62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6A447-7901-BC40-842A-7185671E49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715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5E41-4522-E645-97FA-F776B6549D62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6A447-7901-BC40-842A-7185671E49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8113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217" y="712788"/>
            <a:ext cx="6130296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509" y="1539428"/>
            <a:ext cx="9622364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3"/>
            </a:lvl3pPr>
            <a:lvl4pPr>
              <a:defRPr sz="3119"/>
            </a:lvl4pPr>
            <a:lvl5pPr>
              <a:defRPr sz="3119"/>
            </a:lvl5pPr>
            <a:lvl6pPr>
              <a:defRPr sz="3119"/>
            </a:lvl6pPr>
            <a:lvl7pPr>
              <a:defRPr sz="3119"/>
            </a:lvl7pPr>
            <a:lvl8pPr>
              <a:defRPr sz="3119"/>
            </a:lvl8pPr>
            <a:lvl9pPr>
              <a:defRPr sz="311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9217" y="3207544"/>
            <a:ext cx="6130296" cy="5942372"/>
          </a:xfrm>
        </p:spPr>
        <p:txBody>
          <a:bodyPr/>
          <a:lstStyle>
            <a:lvl1pPr marL="0" indent="0">
              <a:buNone/>
              <a:defRPr sz="2493"/>
            </a:lvl1pPr>
            <a:lvl2pPr marL="712757" indent="0">
              <a:buNone/>
              <a:defRPr sz="2183"/>
            </a:lvl2pPr>
            <a:lvl3pPr marL="1425515" indent="0">
              <a:buNone/>
              <a:defRPr sz="1871"/>
            </a:lvl3pPr>
            <a:lvl4pPr marL="2138271" indent="0">
              <a:buNone/>
              <a:defRPr sz="1559"/>
            </a:lvl4pPr>
            <a:lvl5pPr marL="2851027" indent="0">
              <a:buNone/>
              <a:defRPr sz="1559"/>
            </a:lvl5pPr>
            <a:lvl6pPr marL="3563786" indent="0">
              <a:buNone/>
              <a:defRPr sz="1559"/>
            </a:lvl6pPr>
            <a:lvl7pPr marL="4276542" indent="0">
              <a:buNone/>
              <a:defRPr sz="1559"/>
            </a:lvl7pPr>
            <a:lvl8pPr marL="4989299" indent="0">
              <a:buNone/>
              <a:defRPr sz="1559"/>
            </a:lvl8pPr>
            <a:lvl9pPr marL="5702056" indent="0">
              <a:buNone/>
              <a:defRPr sz="155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5E41-4522-E645-97FA-F776B6549D62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6A447-7901-BC40-842A-7185671E49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6948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217" y="712788"/>
            <a:ext cx="6130296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80509" y="1539428"/>
            <a:ext cx="9622364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57" indent="0">
              <a:buNone/>
              <a:defRPr sz="4365"/>
            </a:lvl2pPr>
            <a:lvl3pPr marL="1425515" indent="0">
              <a:buNone/>
              <a:defRPr sz="3743"/>
            </a:lvl3pPr>
            <a:lvl4pPr marL="2138271" indent="0">
              <a:buNone/>
              <a:defRPr sz="3119"/>
            </a:lvl4pPr>
            <a:lvl5pPr marL="2851027" indent="0">
              <a:buNone/>
              <a:defRPr sz="3119"/>
            </a:lvl5pPr>
            <a:lvl6pPr marL="3563786" indent="0">
              <a:buNone/>
              <a:defRPr sz="3119"/>
            </a:lvl6pPr>
            <a:lvl7pPr marL="4276542" indent="0">
              <a:buNone/>
              <a:defRPr sz="3119"/>
            </a:lvl7pPr>
            <a:lvl8pPr marL="4989299" indent="0">
              <a:buNone/>
              <a:defRPr sz="3119"/>
            </a:lvl8pPr>
            <a:lvl9pPr marL="5702056" indent="0">
              <a:buNone/>
              <a:defRPr sz="3119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9217" y="3207544"/>
            <a:ext cx="6130296" cy="5942372"/>
          </a:xfrm>
        </p:spPr>
        <p:txBody>
          <a:bodyPr/>
          <a:lstStyle>
            <a:lvl1pPr marL="0" indent="0">
              <a:buNone/>
              <a:defRPr sz="2493"/>
            </a:lvl1pPr>
            <a:lvl2pPr marL="712757" indent="0">
              <a:buNone/>
              <a:defRPr sz="2183"/>
            </a:lvl2pPr>
            <a:lvl3pPr marL="1425515" indent="0">
              <a:buNone/>
              <a:defRPr sz="1871"/>
            </a:lvl3pPr>
            <a:lvl4pPr marL="2138271" indent="0">
              <a:buNone/>
              <a:defRPr sz="1559"/>
            </a:lvl4pPr>
            <a:lvl5pPr marL="2851027" indent="0">
              <a:buNone/>
              <a:defRPr sz="1559"/>
            </a:lvl5pPr>
            <a:lvl6pPr marL="3563786" indent="0">
              <a:buNone/>
              <a:defRPr sz="1559"/>
            </a:lvl6pPr>
            <a:lvl7pPr marL="4276542" indent="0">
              <a:buNone/>
              <a:defRPr sz="1559"/>
            </a:lvl7pPr>
            <a:lvl8pPr marL="4989299" indent="0">
              <a:buNone/>
              <a:defRPr sz="1559"/>
            </a:lvl8pPr>
            <a:lvl9pPr marL="5702056" indent="0">
              <a:buNone/>
              <a:defRPr sz="155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5E41-4522-E645-97FA-F776B6549D62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6A447-7901-BC40-842A-7185671E49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210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6743" y="569241"/>
            <a:ext cx="16393657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6743" y="2846204"/>
            <a:ext cx="16393657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6741" y="9909727"/>
            <a:ext cx="4276606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C5E41-4522-E645-97FA-F776B6549D62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96115" y="9909727"/>
            <a:ext cx="641491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423791" y="9909727"/>
            <a:ext cx="4276606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6A447-7901-BC40-842A-7185671E49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124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l" defTabSz="1425515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78" indent="-356378" algn="l" defTabSz="1425515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36" indent="-356378" algn="l" defTabSz="142551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3" kern="1200">
          <a:solidFill>
            <a:schemeClr val="tx1"/>
          </a:solidFill>
          <a:latin typeface="+mn-lt"/>
          <a:ea typeface="+mn-ea"/>
          <a:cs typeface="+mn-cs"/>
        </a:defRPr>
      </a:lvl2pPr>
      <a:lvl3pPr marL="1781893" indent="-356378" algn="l" defTabSz="142551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19" kern="1200">
          <a:solidFill>
            <a:schemeClr val="tx1"/>
          </a:solidFill>
          <a:latin typeface="+mn-lt"/>
          <a:ea typeface="+mn-ea"/>
          <a:cs typeface="+mn-cs"/>
        </a:defRPr>
      </a:lvl3pPr>
      <a:lvl4pPr marL="2494650" indent="-356378" algn="l" defTabSz="142551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7" kern="1200">
          <a:solidFill>
            <a:schemeClr val="tx1"/>
          </a:solidFill>
          <a:latin typeface="+mn-lt"/>
          <a:ea typeface="+mn-ea"/>
          <a:cs typeface="+mn-cs"/>
        </a:defRPr>
      </a:lvl4pPr>
      <a:lvl5pPr marL="3207406" indent="-356378" algn="l" defTabSz="142551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7" kern="1200">
          <a:solidFill>
            <a:schemeClr val="tx1"/>
          </a:solidFill>
          <a:latin typeface="+mn-lt"/>
          <a:ea typeface="+mn-ea"/>
          <a:cs typeface="+mn-cs"/>
        </a:defRPr>
      </a:lvl5pPr>
      <a:lvl6pPr marL="3920163" indent="-356378" algn="l" defTabSz="142551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7" kern="1200">
          <a:solidFill>
            <a:schemeClr val="tx1"/>
          </a:solidFill>
          <a:latin typeface="+mn-lt"/>
          <a:ea typeface="+mn-ea"/>
          <a:cs typeface="+mn-cs"/>
        </a:defRPr>
      </a:lvl6pPr>
      <a:lvl7pPr marL="4632920" indent="-356378" algn="l" defTabSz="142551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7" kern="1200">
          <a:solidFill>
            <a:schemeClr val="tx1"/>
          </a:solidFill>
          <a:latin typeface="+mn-lt"/>
          <a:ea typeface="+mn-ea"/>
          <a:cs typeface="+mn-cs"/>
        </a:defRPr>
      </a:lvl7pPr>
      <a:lvl8pPr marL="5345677" indent="-356378" algn="l" defTabSz="142551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7" kern="1200">
          <a:solidFill>
            <a:schemeClr val="tx1"/>
          </a:solidFill>
          <a:latin typeface="+mn-lt"/>
          <a:ea typeface="+mn-ea"/>
          <a:cs typeface="+mn-cs"/>
        </a:defRPr>
      </a:lvl8pPr>
      <a:lvl9pPr marL="6058435" indent="-356378" algn="l" defTabSz="142551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15" rtl="0" eaLnBrk="1" latinLnBrk="0" hangingPunct="1">
        <a:defRPr kumimoji="1" sz="2807" kern="1200">
          <a:solidFill>
            <a:schemeClr val="tx1"/>
          </a:solidFill>
          <a:latin typeface="+mn-lt"/>
          <a:ea typeface="+mn-ea"/>
          <a:cs typeface="+mn-cs"/>
        </a:defRPr>
      </a:lvl1pPr>
      <a:lvl2pPr marL="712757" algn="l" defTabSz="1425515" rtl="0" eaLnBrk="1" latinLnBrk="0" hangingPunct="1">
        <a:defRPr kumimoji="1" sz="2807" kern="1200">
          <a:solidFill>
            <a:schemeClr val="tx1"/>
          </a:solidFill>
          <a:latin typeface="+mn-lt"/>
          <a:ea typeface="+mn-ea"/>
          <a:cs typeface="+mn-cs"/>
        </a:defRPr>
      </a:lvl2pPr>
      <a:lvl3pPr marL="1425515" algn="l" defTabSz="1425515" rtl="0" eaLnBrk="1" latinLnBrk="0" hangingPunct="1">
        <a:defRPr kumimoji="1" sz="2807" kern="1200">
          <a:solidFill>
            <a:schemeClr val="tx1"/>
          </a:solidFill>
          <a:latin typeface="+mn-lt"/>
          <a:ea typeface="+mn-ea"/>
          <a:cs typeface="+mn-cs"/>
        </a:defRPr>
      </a:lvl3pPr>
      <a:lvl4pPr marL="2138271" algn="l" defTabSz="1425515" rtl="0" eaLnBrk="1" latinLnBrk="0" hangingPunct="1">
        <a:defRPr kumimoji="1" sz="2807" kern="1200">
          <a:solidFill>
            <a:schemeClr val="tx1"/>
          </a:solidFill>
          <a:latin typeface="+mn-lt"/>
          <a:ea typeface="+mn-ea"/>
          <a:cs typeface="+mn-cs"/>
        </a:defRPr>
      </a:lvl4pPr>
      <a:lvl5pPr marL="2851027" algn="l" defTabSz="1425515" rtl="0" eaLnBrk="1" latinLnBrk="0" hangingPunct="1">
        <a:defRPr kumimoji="1" sz="2807" kern="1200">
          <a:solidFill>
            <a:schemeClr val="tx1"/>
          </a:solidFill>
          <a:latin typeface="+mn-lt"/>
          <a:ea typeface="+mn-ea"/>
          <a:cs typeface="+mn-cs"/>
        </a:defRPr>
      </a:lvl5pPr>
      <a:lvl6pPr marL="3563786" algn="l" defTabSz="1425515" rtl="0" eaLnBrk="1" latinLnBrk="0" hangingPunct="1">
        <a:defRPr kumimoji="1" sz="2807" kern="1200">
          <a:solidFill>
            <a:schemeClr val="tx1"/>
          </a:solidFill>
          <a:latin typeface="+mn-lt"/>
          <a:ea typeface="+mn-ea"/>
          <a:cs typeface="+mn-cs"/>
        </a:defRPr>
      </a:lvl6pPr>
      <a:lvl7pPr marL="4276542" algn="l" defTabSz="1425515" rtl="0" eaLnBrk="1" latinLnBrk="0" hangingPunct="1">
        <a:defRPr kumimoji="1" sz="2807" kern="1200">
          <a:solidFill>
            <a:schemeClr val="tx1"/>
          </a:solidFill>
          <a:latin typeface="+mn-lt"/>
          <a:ea typeface="+mn-ea"/>
          <a:cs typeface="+mn-cs"/>
        </a:defRPr>
      </a:lvl7pPr>
      <a:lvl8pPr marL="4989299" algn="l" defTabSz="1425515" rtl="0" eaLnBrk="1" latinLnBrk="0" hangingPunct="1">
        <a:defRPr kumimoji="1" sz="2807" kern="1200">
          <a:solidFill>
            <a:schemeClr val="tx1"/>
          </a:solidFill>
          <a:latin typeface="+mn-lt"/>
          <a:ea typeface="+mn-ea"/>
          <a:cs typeface="+mn-cs"/>
        </a:defRPr>
      </a:lvl8pPr>
      <a:lvl9pPr marL="5702056" algn="l" defTabSz="1425515" rtl="0" eaLnBrk="1" latinLnBrk="0" hangingPunct="1">
        <a:defRPr kumimoji="1" sz="2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9CE83B-BA17-9A47-9A4B-1E2769B7E785}"/>
              </a:ext>
            </a:extLst>
          </p:cNvPr>
          <p:cNvSpPr txBox="1"/>
          <p:nvPr/>
        </p:nvSpPr>
        <p:spPr>
          <a:xfrm>
            <a:off x="9646362" y="384983"/>
            <a:ext cx="89041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Source Han Sans JP Heavy" panose="020B0A00000000000000" pitchFamily="34" charset="-128"/>
                <a:ea typeface="Source Han Sans JP Heavy" panose="020B0A00000000000000" pitchFamily="34" charset="-128"/>
              </a:rPr>
              <a:t> 4.20 </a:t>
            </a:r>
            <a:r>
              <a:rPr kumimoji="1" lang="ja-JP" altLang="en-US" sz="2400" b="1" dirty="0">
                <a:latin typeface="Source Han Sans JP Heavy" panose="020B0A00000000000000" pitchFamily="34" charset="-128"/>
                <a:ea typeface="Source Han Sans JP Heavy" panose="020B0A00000000000000" pitchFamily="34" charset="-128"/>
              </a:rPr>
              <a:t>土</a:t>
            </a:r>
            <a:r>
              <a:rPr kumimoji="1" lang="ja-JP" altLang="en-US" sz="2800" b="1" dirty="0">
                <a:latin typeface="Source Han Sans JP Heavy" panose="020B0A00000000000000" pitchFamily="34" charset="-128"/>
                <a:ea typeface="Source Han Sans JP Heavy" panose="020B0A00000000000000" pitchFamily="34" charset="-128"/>
              </a:rPr>
              <a:t>   </a:t>
            </a:r>
            <a:r>
              <a:rPr kumimoji="1" lang="en-US" altLang="ja-JP" sz="3600" b="1" dirty="0">
                <a:latin typeface="Source Han Sans JP Heavy" panose="020B0A00000000000000" pitchFamily="34" charset="-128"/>
                <a:ea typeface="Source Han Sans JP Heavy" panose="020B0A00000000000000" pitchFamily="34" charset="-128"/>
              </a:rPr>
              <a:t>9:00-10:00</a:t>
            </a:r>
            <a:endParaRPr kumimoji="1" lang="en-US" altLang="ja-JP" sz="2800" b="1" dirty="0">
              <a:latin typeface="Source Han Sans JP Heavy" panose="020B0A00000000000000" pitchFamily="34" charset="-128"/>
              <a:ea typeface="Source Han Sans JP Heavy" panose="020B0A00000000000000" pitchFamily="34" charset="-128"/>
            </a:endParaRPr>
          </a:p>
          <a:p>
            <a:endParaRPr kumimoji="1" lang="en-US" altLang="ja-JP" sz="3600" b="1" dirty="0">
              <a:latin typeface="Source Han Sans JP Heavy" panose="020B0A00000000000000" pitchFamily="34" charset="-128"/>
              <a:ea typeface="Source Han Sans JP Heavy" panose="020B0A00000000000000" pitchFamily="34" charset="-128"/>
            </a:endParaRPr>
          </a:p>
          <a:p>
            <a:endParaRPr kumimoji="1" lang="en-US" altLang="ja-JP" sz="3600" b="1" dirty="0">
              <a:latin typeface="Source Han Sans JP Heavy" panose="020B0A00000000000000" pitchFamily="34" charset="-128"/>
              <a:ea typeface="Source Han Sans JP Heavy" panose="020B0A00000000000000" pitchFamily="34" charset="-128"/>
            </a:endParaRPr>
          </a:p>
          <a:p>
            <a:endParaRPr lang="en-US" altLang="ja-JP" sz="3600" b="1" dirty="0">
              <a:latin typeface="Source Han Sans JP Heavy" panose="020B0A00000000000000" pitchFamily="34" charset="-128"/>
              <a:ea typeface="Source Han Sans JP Heavy" panose="020B0A00000000000000" pitchFamily="34" charset="-128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1AC8027E-342A-7F42-BB94-C60EA6C1274A}"/>
              </a:ext>
            </a:extLst>
          </p:cNvPr>
          <p:cNvGrpSpPr/>
          <p:nvPr/>
        </p:nvGrpSpPr>
        <p:grpSpPr>
          <a:xfrm>
            <a:off x="9682439" y="3929265"/>
            <a:ext cx="4114466" cy="1037030"/>
            <a:chOff x="3876463" y="1761780"/>
            <a:chExt cx="1636439" cy="412455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02C9F779-8CA7-F94D-89E5-FC7857B56089}"/>
                </a:ext>
              </a:extLst>
            </p:cNvPr>
            <p:cNvSpPr txBox="1"/>
            <p:nvPr/>
          </p:nvSpPr>
          <p:spPr>
            <a:xfrm>
              <a:off x="3877591" y="1761780"/>
              <a:ext cx="1196827" cy="20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2011" b="1" dirty="0">
                  <a:latin typeface="Source Han Sans JP Bold" panose="020B0800000000000000" pitchFamily="34" charset="-128"/>
                  <a:ea typeface="Source Han Sans JP Bold" panose="020B0800000000000000" pitchFamily="34" charset="-128"/>
                  <a:cs typeface="Open Sans" panose="020B0606030504020204" pitchFamily="34" charset="0"/>
                </a:rPr>
                <a:t>参加費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B4EF4531-0F6D-AF48-BCDC-769236265086}"/>
                </a:ext>
              </a:extLst>
            </p:cNvPr>
            <p:cNvSpPr txBox="1"/>
            <p:nvPr/>
          </p:nvSpPr>
          <p:spPr>
            <a:xfrm>
              <a:off x="3876463" y="1941654"/>
              <a:ext cx="1636439" cy="232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200" b="1" spc="377" dirty="0">
                  <a:latin typeface="Source Han Sans JP Heavy" panose="020B0A00000000000000" pitchFamily="34" charset="-128"/>
                  <a:ea typeface="Source Han Sans JP Heavy" panose="020B0A00000000000000" pitchFamily="34" charset="-128"/>
                </a:rPr>
                <a:t>無料</a:t>
              </a:r>
              <a:endParaRPr lang="ja-JP" altLang="en-US" sz="3200" b="1" spc="377" dirty="0">
                <a:latin typeface="Sitka Text" panose="02000505000000020004" pitchFamily="2" charset="0"/>
                <a:ea typeface="Source Han Sans JP Bold" panose="020B0800000000000000" pitchFamily="34" charset="-128"/>
              </a:endParaRP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D2988CD1-5B99-CC42-89C5-4DA2BB5E9869}"/>
              </a:ext>
            </a:extLst>
          </p:cNvPr>
          <p:cNvGrpSpPr/>
          <p:nvPr/>
        </p:nvGrpSpPr>
        <p:grpSpPr>
          <a:xfrm>
            <a:off x="9682439" y="5545961"/>
            <a:ext cx="5499998" cy="975477"/>
            <a:chOff x="3876465" y="2234053"/>
            <a:chExt cx="2187504" cy="387974"/>
          </a:xfrm>
        </p:grpSpPr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7F3BA04D-DC4B-8444-BE20-D07F972B43E2}"/>
                </a:ext>
              </a:extLst>
            </p:cNvPr>
            <p:cNvSpPr txBox="1"/>
            <p:nvPr/>
          </p:nvSpPr>
          <p:spPr>
            <a:xfrm>
              <a:off x="3877591" y="2234053"/>
              <a:ext cx="1196827" cy="20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2011" b="1" dirty="0">
                  <a:latin typeface="Source Han Sans JP Bold" panose="020B0800000000000000" pitchFamily="34" charset="-128"/>
                  <a:ea typeface="Source Han Sans JP Bold" panose="020B0800000000000000" pitchFamily="34" charset="-128"/>
                  <a:cs typeface="Open Sans" panose="020B0606030504020204" pitchFamily="34" charset="0"/>
                </a:rPr>
                <a:t>会場</a:t>
              </a: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F22881C2-5CFF-7446-ACB8-690442C633A1}"/>
                </a:ext>
              </a:extLst>
            </p:cNvPr>
            <p:cNvSpPr txBox="1"/>
            <p:nvPr/>
          </p:nvSpPr>
          <p:spPr>
            <a:xfrm>
              <a:off x="3876465" y="2413928"/>
              <a:ext cx="2187504" cy="208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b="1" spc="377" dirty="0">
                  <a:latin typeface="Source Han Sans JP Bold" panose="020B0800000000000000" pitchFamily="34" charset="-128"/>
                  <a:ea typeface="Source Han Sans JP Bold" panose="020B0800000000000000" pitchFamily="34" charset="-128"/>
                </a:rPr>
                <a:t>クラフトルーム</a:t>
              </a:r>
              <a:endParaRPr lang="en-US" altLang="ja-JP" sz="2800" b="1" spc="377" dirty="0">
                <a:latin typeface="Source Han Sans JP Bold" panose="020B0800000000000000" pitchFamily="34" charset="-128"/>
                <a:ea typeface="Source Han Sans JP Bold" panose="020B0800000000000000" pitchFamily="34" charset="-128"/>
              </a:endParaRPr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D712E9D0-D7C8-D642-902D-B341ADE36EB0}"/>
              </a:ext>
            </a:extLst>
          </p:cNvPr>
          <p:cNvGrpSpPr/>
          <p:nvPr/>
        </p:nvGrpSpPr>
        <p:grpSpPr>
          <a:xfrm>
            <a:off x="9682439" y="7101104"/>
            <a:ext cx="3652217" cy="1252477"/>
            <a:chOff x="3872457" y="1761780"/>
            <a:chExt cx="1452595" cy="498145"/>
          </a:xfrm>
        </p:grpSpPr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25887DCA-7A37-0540-92CC-DFFD1C68A9F7}"/>
                </a:ext>
              </a:extLst>
            </p:cNvPr>
            <p:cNvSpPr txBox="1"/>
            <p:nvPr/>
          </p:nvSpPr>
          <p:spPr>
            <a:xfrm>
              <a:off x="3877591" y="1761780"/>
              <a:ext cx="1196827" cy="20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2011" b="1" dirty="0">
                  <a:latin typeface="Source Han Sans JP Bold" panose="020B0500000000000000" pitchFamily="34" charset="-128"/>
                  <a:ea typeface="Source Han Sans JP Bold" panose="020B0500000000000000" pitchFamily="34" charset="-128"/>
                  <a:cs typeface="Open Sans" panose="020B0606030504020204" pitchFamily="34" charset="0"/>
                </a:rPr>
                <a:t>定員</a:t>
              </a: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24761280-3DD0-0749-ABDD-6EC330C4FC74}"/>
                </a:ext>
              </a:extLst>
            </p:cNvPr>
            <p:cNvSpPr txBox="1"/>
            <p:nvPr/>
          </p:nvSpPr>
          <p:spPr>
            <a:xfrm>
              <a:off x="4335881" y="1951160"/>
              <a:ext cx="989171" cy="181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760" dirty="0">
                  <a:latin typeface="Source Han Sans JP Regular" panose="020B0500000000000000" pitchFamily="34" charset="-128"/>
                  <a:ea typeface="Source Han Sans JP Regular" panose="020B0500000000000000" pitchFamily="34" charset="-128"/>
                  <a:cs typeface="Open Sans" panose="020B0606030504020204" pitchFamily="34" charset="0"/>
                </a:rPr>
                <a:t>  </a:t>
              </a: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E6B62698-8B18-FC4B-A130-6368C9F819F9}"/>
                </a:ext>
              </a:extLst>
            </p:cNvPr>
            <p:cNvSpPr txBox="1"/>
            <p:nvPr/>
          </p:nvSpPr>
          <p:spPr>
            <a:xfrm>
              <a:off x="3872457" y="1941656"/>
              <a:ext cx="1082752" cy="318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b="1" spc="377" dirty="0">
                  <a:latin typeface="Source Han Sans JP Bold" panose="020B0800000000000000" pitchFamily="34" charset="-128"/>
                  <a:ea typeface="Source Han Sans JP Bold" panose="020B0800000000000000" pitchFamily="34" charset="-128"/>
                </a:rPr>
                <a:t>10 </a:t>
              </a:r>
              <a:r>
                <a:rPr lang="ja-JP" altLang="en-US" sz="2400" b="1" spc="377" dirty="0">
                  <a:latin typeface="Source Han Sans JP Bold" panose="020B0800000000000000" pitchFamily="34" charset="-128"/>
                  <a:ea typeface="Source Han Sans JP Bold" panose="020B0800000000000000" pitchFamily="34" charset="-128"/>
                </a:rPr>
                <a:t>名</a:t>
              </a:r>
              <a:endParaRPr lang="en-US" altLang="ja-JP" sz="2400" b="1" spc="377" dirty="0">
                <a:latin typeface="Source Han Sans JP Bold" panose="020B0800000000000000" pitchFamily="34" charset="-128"/>
                <a:ea typeface="Source Han Sans JP Bold" panose="020B0800000000000000" pitchFamily="34" charset="-128"/>
              </a:endParaRPr>
            </a:p>
            <a:p>
              <a:r>
                <a:rPr lang="ja-JP" altLang="en-US" b="1" spc="377" dirty="0">
                  <a:latin typeface="Source Han Sans JP Bold" panose="020B0800000000000000" pitchFamily="34" charset="-128"/>
                  <a:ea typeface="Source Han Sans JP Bold" panose="020B0800000000000000" pitchFamily="34" charset="-128"/>
                </a:rPr>
                <a:t>（予約制）</a:t>
              </a:r>
              <a:endParaRPr lang="en-US" altLang="ja-JP" b="1" spc="377" dirty="0">
                <a:latin typeface="Source Han Sans JP Bold" panose="020B0800000000000000" pitchFamily="34" charset="-128"/>
                <a:ea typeface="Source Han Sans JP Bold" panose="020B0800000000000000" pitchFamily="34" charset="-128"/>
              </a:endParaRPr>
            </a:p>
          </p:txBody>
        </p:sp>
      </p:grp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10C38E30-D14C-F442-9F22-721D2AEE59C9}"/>
              </a:ext>
            </a:extLst>
          </p:cNvPr>
          <p:cNvSpPr txBox="1"/>
          <p:nvPr/>
        </p:nvSpPr>
        <p:spPr>
          <a:xfrm>
            <a:off x="9710105" y="1919692"/>
            <a:ext cx="9161270" cy="456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4000" b="1" spc="-51" dirty="0">
                <a:solidFill>
                  <a:schemeClr val="tx1">
                    <a:lumMod val="95000"/>
                    <a:lumOff val="5000"/>
                  </a:schemeClr>
                </a:solidFill>
                <a:latin typeface="Source Han Sans JP Heavy" panose="020B0500000000000000" pitchFamily="34" charset="-128"/>
                <a:ea typeface="Source Han Sans JP Heavy" panose="020B0500000000000000" pitchFamily="34" charset="-128"/>
                <a:cs typeface="Open Sans" panose="020B0606030504020204" pitchFamily="34" charset="0"/>
              </a:rPr>
              <a:t>クラフトルーム見学ツアー！</a:t>
            </a:r>
            <a:endParaRPr lang="en-US" altLang="ja-JP" sz="4000" b="1" spc="-51" dirty="0">
              <a:solidFill>
                <a:schemeClr val="tx1">
                  <a:lumMod val="95000"/>
                  <a:lumOff val="5000"/>
                </a:schemeClr>
              </a:solidFill>
              <a:latin typeface="Source Han Sans JP Heavy" panose="020B0500000000000000" pitchFamily="34" charset="-128"/>
              <a:ea typeface="Source Han Sans JP Heavy" panose="020B0500000000000000" pitchFamily="34" charset="-128"/>
              <a:cs typeface="Open Sans" panose="020B0606030504020204" pitchFamily="34" charset="0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3B379CEC-F50D-7DF0-9467-478CA9F73566}"/>
              </a:ext>
            </a:extLst>
          </p:cNvPr>
          <p:cNvGrpSpPr/>
          <p:nvPr/>
        </p:nvGrpSpPr>
        <p:grpSpPr>
          <a:xfrm>
            <a:off x="9682439" y="8933246"/>
            <a:ext cx="5499998" cy="1160142"/>
            <a:chOff x="3876465" y="2234053"/>
            <a:chExt cx="2187504" cy="461421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29E87A47-96BA-2CE1-01DB-CF1374DBD1E2}"/>
                </a:ext>
              </a:extLst>
            </p:cNvPr>
            <p:cNvSpPr txBox="1"/>
            <p:nvPr/>
          </p:nvSpPr>
          <p:spPr>
            <a:xfrm>
              <a:off x="3877591" y="2234053"/>
              <a:ext cx="1196827" cy="201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2011" b="1" dirty="0">
                  <a:latin typeface="Source Han Sans JP Bold" panose="020B0800000000000000" pitchFamily="34" charset="-128"/>
                  <a:ea typeface="Source Han Sans JP Bold" panose="020B0800000000000000" pitchFamily="34" charset="-128"/>
                  <a:cs typeface="Open Sans" panose="020B0606030504020204" pitchFamily="34" charset="0"/>
                </a:rPr>
                <a:t>対象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1B3FAC07-C384-EB4A-633C-26D0F23EBF16}"/>
                </a:ext>
              </a:extLst>
            </p:cNvPr>
            <p:cNvSpPr txBox="1"/>
            <p:nvPr/>
          </p:nvSpPr>
          <p:spPr>
            <a:xfrm>
              <a:off x="3876465" y="2413928"/>
              <a:ext cx="2187504" cy="281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spc="377" dirty="0">
                  <a:latin typeface="Source Han Sans JP Bold" panose="020B0800000000000000" pitchFamily="34" charset="-128"/>
                  <a:ea typeface="Source Han Sans JP Bold" panose="020B0800000000000000" pitchFamily="34" charset="-128"/>
                </a:rPr>
                <a:t>どなたでも</a:t>
              </a:r>
              <a:endParaRPr lang="en-US" altLang="ja-JP" sz="2400" b="1" spc="377" dirty="0">
                <a:latin typeface="Source Han Sans JP Bold" panose="020B0800000000000000" pitchFamily="34" charset="-128"/>
                <a:ea typeface="Source Han Sans JP Bold" panose="020B0800000000000000" pitchFamily="34" charset="-128"/>
              </a:endParaRPr>
            </a:p>
            <a:p>
              <a:r>
                <a:rPr lang="ja-JP" altLang="en-US" sz="1600" b="1" spc="377" dirty="0">
                  <a:latin typeface="Source Han Sans JP Bold" panose="020B0800000000000000" pitchFamily="34" charset="-128"/>
                  <a:ea typeface="Source Han Sans JP Bold" panose="020B0800000000000000" pitchFamily="34" charset="-128"/>
                </a:rPr>
                <a:t>（小学生以下は保護者同伴）</a:t>
              </a:r>
              <a:endParaRPr lang="en-US" altLang="ja-JP" sz="1600" b="1" spc="377" dirty="0">
                <a:latin typeface="Source Han Sans JP Bold" panose="020B0800000000000000" pitchFamily="34" charset="-128"/>
                <a:ea typeface="Source Han Sans JP Bold" panose="020B0800000000000000" pitchFamily="34" charset="-128"/>
              </a:endParaRPr>
            </a:p>
          </p:txBody>
        </p:sp>
      </p:grp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2BB7DB1C-984C-4DE4-B688-B44FC7A45FDC}"/>
              </a:ext>
            </a:extLst>
          </p:cNvPr>
          <p:cNvSpPr/>
          <p:nvPr/>
        </p:nvSpPr>
        <p:spPr>
          <a:xfrm>
            <a:off x="9846462" y="1186391"/>
            <a:ext cx="7693696" cy="3620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527" dirty="0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F552EFA7-3F35-45D6-A25C-5CA8E9F137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50375" y="51927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5C568DCF-39E0-582B-1265-0086EAF6DEEE}"/>
              </a:ext>
            </a:extLst>
          </p:cNvPr>
          <p:cNvGrpSpPr/>
          <p:nvPr/>
        </p:nvGrpSpPr>
        <p:grpSpPr>
          <a:xfrm>
            <a:off x="13771713" y="5960351"/>
            <a:ext cx="5298166" cy="4499963"/>
            <a:chOff x="13771713" y="5960351"/>
            <a:chExt cx="5298166" cy="4499963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E9808319-0F52-E420-5BA0-CBB9D5969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824721" y="5960351"/>
              <a:ext cx="5026985" cy="4499963"/>
            </a:xfrm>
            <a:prstGeom prst="rect">
              <a:avLst/>
            </a:prstGeom>
          </p:spPr>
        </p:pic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BB102BC9-BB18-D9A1-D784-A3524579D432}"/>
                </a:ext>
              </a:extLst>
            </p:cNvPr>
            <p:cNvSpPr txBox="1"/>
            <p:nvPr/>
          </p:nvSpPr>
          <p:spPr>
            <a:xfrm>
              <a:off x="13945059" y="6398764"/>
              <a:ext cx="489245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017"/>
                </a:lnSpc>
              </a:pPr>
              <a:r>
                <a:rPr lang="ja-JP" altLang="en-US" sz="2640" b="1" dirty="0">
                  <a:latin typeface="Source Han Sans JP Bold" panose="020B0800000000000000" pitchFamily="34" charset="-128"/>
                  <a:ea typeface="Source Han Sans JP Bold" panose="020B0800000000000000" pitchFamily="34" charset="-128"/>
                </a:rPr>
                <a:t>ご予約はこちら♪</a:t>
              </a:r>
            </a:p>
          </p:txBody>
        </p:sp>
        <p:sp>
          <p:nvSpPr>
            <p:cNvPr id="29" name="Google Shape;86;p1">
              <a:extLst>
                <a:ext uri="{FF2B5EF4-FFF2-40B4-BE49-F238E27FC236}">
                  <a16:creationId xmlns:a16="http://schemas.microsoft.com/office/drawing/2014/main" id="{B30B6CF2-34BC-4D8A-A638-B0FAB7875749}"/>
                </a:ext>
              </a:extLst>
            </p:cNvPr>
            <p:cNvSpPr txBox="1"/>
            <p:nvPr/>
          </p:nvSpPr>
          <p:spPr>
            <a:xfrm>
              <a:off x="13771713" y="9551482"/>
              <a:ext cx="5298166" cy="5552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9868" tIns="114903" rIns="229868" bIns="114903" anchor="t" anchorCtr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ja-JP" sz="1400" dirty="0">
                  <a:latin typeface="Source Han Sans JP Regular" panose="020B0500000000000000" pitchFamily="34" charset="-128"/>
                  <a:ea typeface="Source Han Sans JP Regular" panose="020B0500000000000000" pitchFamily="34" charset="-128"/>
                  <a:cs typeface="Arial"/>
                  <a:sym typeface="Arial"/>
                </a:rPr>
                <a:t>https://coubic.com/ohisama_craft/booking_pages</a:t>
              </a:r>
            </a:p>
          </p:txBody>
        </p:sp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ABDA01E0-320A-4CE3-9F45-737254EF5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158200" y="7118389"/>
              <a:ext cx="2294269" cy="2294269"/>
            </a:xfrm>
            <a:prstGeom prst="rect">
              <a:avLst/>
            </a:prstGeom>
          </p:spPr>
        </p:pic>
      </p:grpSp>
      <p:pic>
        <p:nvPicPr>
          <p:cNvPr id="26" name="図 25">
            <a:extLst>
              <a:ext uri="{FF2B5EF4-FFF2-40B4-BE49-F238E27FC236}">
                <a16:creationId xmlns:a16="http://schemas.microsoft.com/office/drawing/2014/main" id="{A37EEB90-DF56-4DB8-8DBE-ECCFF6DC79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773" r="4200" b="2086"/>
          <a:stretch/>
        </p:blipFill>
        <p:spPr>
          <a:xfrm>
            <a:off x="-5451" y="-4404"/>
            <a:ext cx="9508240" cy="10696217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905B35C-F81E-45D0-8387-EFFABE64E0EE}"/>
              </a:ext>
            </a:extLst>
          </p:cNvPr>
          <p:cNvSpPr/>
          <p:nvPr/>
        </p:nvSpPr>
        <p:spPr>
          <a:xfrm>
            <a:off x="9383992" y="5160447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65395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9CE83B-BA17-9A47-9A4B-1E2769B7E785}"/>
              </a:ext>
            </a:extLst>
          </p:cNvPr>
          <p:cNvSpPr txBox="1"/>
          <p:nvPr/>
        </p:nvSpPr>
        <p:spPr>
          <a:xfrm>
            <a:off x="9835378" y="678842"/>
            <a:ext cx="1125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Source Han Sans JP Heavy" panose="020B0A00000000000000" pitchFamily="34" charset="-128"/>
                <a:ea typeface="Source Han Sans JP Heavy" panose="020B0A00000000000000" pitchFamily="34" charset="-128"/>
              </a:rPr>
              <a:t>日付</a:t>
            </a:r>
            <a:endParaRPr lang="en-US" altLang="ja-JP" sz="3600" b="1" dirty="0">
              <a:latin typeface="Source Han Sans JP Heavy" panose="020B0A00000000000000" pitchFamily="34" charset="-128"/>
              <a:ea typeface="Source Han Sans JP Heavy" panose="020B0A00000000000000" pitchFamily="34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FA8B3F5-45B5-B947-AF0E-B97ED593EB15}"/>
              </a:ext>
            </a:extLst>
          </p:cNvPr>
          <p:cNvSpPr/>
          <p:nvPr/>
        </p:nvSpPr>
        <p:spPr>
          <a:xfrm>
            <a:off x="9887906" y="1448895"/>
            <a:ext cx="7693696" cy="3620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527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1AC8027E-342A-7F42-BB94-C60EA6C1274A}"/>
              </a:ext>
            </a:extLst>
          </p:cNvPr>
          <p:cNvGrpSpPr/>
          <p:nvPr/>
        </p:nvGrpSpPr>
        <p:grpSpPr>
          <a:xfrm>
            <a:off x="9791922" y="5696454"/>
            <a:ext cx="4114465" cy="1037032"/>
            <a:chOff x="3876464" y="1761780"/>
            <a:chExt cx="1636439" cy="412456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02C9F779-8CA7-F94D-89E5-FC7857B56089}"/>
                </a:ext>
              </a:extLst>
            </p:cNvPr>
            <p:cNvSpPr txBox="1"/>
            <p:nvPr/>
          </p:nvSpPr>
          <p:spPr>
            <a:xfrm>
              <a:off x="3877591" y="1761780"/>
              <a:ext cx="1196827" cy="20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2011" b="1" dirty="0">
                  <a:latin typeface="Source Han Sans JP Bold" panose="020B0800000000000000" pitchFamily="34" charset="-128"/>
                  <a:ea typeface="Source Han Sans JP Bold" panose="020B0800000000000000" pitchFamily="34" charset="-128"/>
                  <a:cs typeface="Open Sans" panose="020B0606030504020204" pitchFamily="34" charset="0"/>
                </a:rPr>
                <a:t>参加費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B4EF4531-0F6D-AF48-BCDC-769236265086}"/>
                </a:ext>
              </a:extLst>
            </p:cNvPr>
            <p:cNvSpPr txBox="1"/>
            <p:nvPr/>
          </p:nvSpPr>
          <p:spPr>
            <a:xfrm>
              <a:off x="3876464" y="1941655"/>
              <a:ext cx="1636439" cy="232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200" b="1" spc="377" dirty="0">
                  <a:latin typeface="Source Han Sans JP Bold" panose="020B0800000000000000" pitchFamily="34" charset="-128"/>
                  <a:ea typeface="Source Han Sans JP Bold" panose="020B0800000000000000" pitchFamily="34" charset="-128"/>
                </a:rPr>
                <a:t>無料</a:t>
              </a:r>
              <a:r>
                <a:rPr lang="en-US" altLang="ja-JP" sz="3200" b="1" spc="377" dirty="0">
                  <a:latin typeface="Source Han Sans JP Bold" panose="020B0800000000000000" pitchFamily="34" charset="-128"/>
                  <a:ea typeface="Source Han Sans JP Bold" panose="020B0800000000000000" pitchFamily="34" charset="-128"/>
                </a:rPr>
                <a:t>or</a:t>
              </a:r>
              <a:r>
                <a:rPr lang="ja-JP" altLang="en-US" sz="3200" b="1" spc="377" dirty="0">
                  <a:latin typeface="Source Han Sans JP Bold" panose="020B0800000000000000" pitchFamily="34" charset="-128"/>
                  <a:ea typeface="Source Han Sans JP Bold" panose="020B0800000000000000" pitchFamily="34" charset="-128"/>
                </a:rPr>
                <a:t>○○円</a:t>
              </a:r>
              <a:r>
                <a:rPr lang="en-US" altLang="ja-JP" b="1" spc="377" dirty="0">
                  <a:latin typeface="Source Han Sans JP Bold" panose="020B0800000000000000" pitchFamily="34" charset="-128"/>
                  <a:ea typeface="Source Han Sans JP Bold" panose="020B0800000000000000" pitchFamily="34" charset="-128"/>
                </a:rPr>
                <a:t>(</a:t>
              </a:r>
              <a:r>
                <a:rPr lang="ja-JP" altLang="en-US" b="1" spc="377" dirty="0">
                  <a:latin typeface="Source Han Sans JP Bold" panose="020B0800000000000000" pitchFamily="34" charset="-128"/>
                  <a:ea typeface="Source Han Sans JP Bold" panose="020B0800000000000000" pitchFamily="34" charset="-128"/>
                </a:rPr>
                <a:t>税込</a:t>
              </a:r>
              <a:r>
                <a:rPr lang="en-US" altLang="ja-JP" b="1" spc="377" dirty="0">
                  <a:latin typeface="Source Han Sans JP Bold" panose="020B0800000000000000" pitchFamily="34" charset="-128"/>
                  <a:ea typeface="Source Han Sans JP Bold" panose="020B0800000000000000" pitchFamily="34" charset="-128"/>
                </a:rPr>
                <a:t>)</a:t>
              </a:r>
              <a:endParaRPr lang="ja-JP" altLang="en-US" sz="3200" b="1" spc="377" dirty="0">
                <a:latin typeface="Source Han Sans JP Bold" panose="020B0800000000000000" pitchFamily="34" charset="-128"/>
                <a:ea typeface="Source Han Sans JP Bold" panose="020B0800000000000000" pitchFamily="34" charset="-128"/>
              </a:endParaRP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D2988CD1-5B99-CC42-89C5-4DA2BB5E9869}"/>
              </a:ext>
            </a:extLst>
          </p:cNvPr>
          <p:cNvGrpSpPr/>
          <p:nvPr/>
        </p:nvGrpSpPr>
        <p:grpSpPr>
          <a:xfrm>
            <a:off x="9700589" y="7362332"/>
            <a:ext cx="5492916" cy="975460"/>
            <a:chOff x="3858197" y="2288222"/>
            <a:chExt cx="2184688" cy="387968"/>
          </a:xfrm>
        </p:grpSpPr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7F3BA04D-DC4B-8444-BE20-D07F972B43E2}"/>
                </a:ext>
              </a:extLst>
            </p:cNvPr>
            <p:cNvSpPr txBox="1"/>
            <p:nvPr/>
          </p:nvSpPr>
          <p:spPr>
            <a:xfrm>
              <a:off x="3877591" y="2288222"/>
              <a:ext cx="1196827" cy="20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2011" b="1" dirty="0">
                  <a:latin typeface="Source Han Sans JP Bold" panose="020B0800000000000000" pitchFamily="34" charset="-128"/>
                  <a:ea typeface="Source Han Sans JP Bold" panose="020B0800000000000000" pitchFamily="34" charset="-128"/>
                  <a:cs typeface="Open Sans" panose="020B0606030504020204" pitchFamily="34" charset="0"/>
                </a:rPr>
                <a:t>会場</a:t>
              </a: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F22881C2-5CFF-7446-ACB8-690442C633A1}"/>
                </a:ext>
              </a:extLst>
            </p:cNvPr>
            <p:cNvSpPr txBox="1"/>
            <p:nvPr/>
          </p:nvSpPr>
          <p:spPr>
            <a:xfrm>
              <a:off x="3858197" y="2468091"/>
              <a:ext cx="2184688" cy="208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b="1" spc="377" dirty="0">
                  <a:latin typeface="Source Han Sans JP Bold" panose="020B0800000000000000" pitchFamily="34" charset="-128"/>
                  <a:ea typeface="Source Han Sans JP Bold" panose="020B0800000000000000" pitchFamily="34" charset="-128"/>
                </a:rPr>
                <a:t>スペース名</a:t>
              </a:r>
              <a:endParaRPr lang="en-US" altLang="ja-JP" sz="2800" b="1" spc="377" dirty="0">
                <a:latin typeface="Source Han Sans JP Bold" panose="020B0800000000000000" pitchFamily="34" charset="-128"/>
                <a:ea typeface="Source Han Sans JP Bold" panose="020B0800000000000000" pitchFamily="34" charset="-128"/>
              </a:endParaRPr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D712E9D0-D7C8-D642-902D-B341ADE36EB0}"/>
              </a:ext>
            </a:extLst>
          </p:cNvPr>
          <p:cNvGrpSpPr/>
          <p:nvPr/>
        </p:nvGrpSpPr>
        <p:grpSpPr>
          <a:xfrm>
            <a:off x="9791922" y="9003364"/>
            <a:ext cx="3033470" cy="1071266"/>
            <a:chOff x="3867920" y="1761780"/>
            <a:chExt cx="1206498" cy="426072"/>
          </a:xfrm>
        </p:grpSpPr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25887DCA-7A37-0540-92CC-DFFD1C68A9F7}"/>
                </a:ext>
              </a:extLst>
            </p:cNvPr>
            <p:cNvSpPr txBox="1"/>
            <p:nvPr/>
          </p:nvSpPr>
          <p:spPr>
            <a:xfrm>
              <a:off x="3877591" y="1761780"/>
              <a:ext cx="1196827" cy="20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2011" b="1" dirty="0">
                  <a:latin typeface="Source Han Sans JP Bold" panose="020B0500000000000000" pitchFamily="34" charset="-128"/>
                  <a:ea typeface="Source Han Sans JP Bold" panose="020B0500000000000000" pitchFamily="34" charset="-128"/>
                  <a:cs typeface="Open Sans" panose="020B0606030504020204" pitchFamily="34" charset="0"/>
                </a:rPr>
                <a:t>定員</a:t>
              </a: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24761280-3DD0-0749-ABDD-6EC330C4FC74}"/>
                </a:ext>
              </a:extLst>
            </p:cNvPr>
            <p:cNvSpPr txBox="1"/>
            <p:nvPr/>
          </p:nvSpPr>
          <p:spPr>
            <a:xfrm>
              <a:off x="4137353" y="1954123"/>
              <a:ext cx="186138" cy="233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2400" b="1" dirty="0">
                  <a:latin typeface="Source Han Sans JP Bold" panose="020B0800000000000000" pitchFamily="34" charset="-128"/>
                  <a:ea typeface="Source Han Sans JP Bold" panose="020B0800000000000000" pitchFamily="34" charset="-128"/>
                  <a:cs typeface="Open Sans" panose="020B0606030504020204" pitchFamily="34" charset="0"/>
                </a:rPr>
                <a:t>名</a:t>
              </a:r>
              <a:endParaRPr lang="en-US" altLang="ja-JP" sz="2400" b="1" dirty="0">
                <a:latin typeface="Source Han Sans JP Bold" panose="020B0800000000000000" pitchFamily="34" charset="-128"/>
                <a:ea typeface="Source Han Sans JP Bold" panose="020B0800000000000000" pitchFamily="34" charset="-128"/>
                <a:cs typeface="Open Sans" panose="020B0606030504020204" pitchFamily="34" charset="0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E6B62698-8B18-FC4B-A130-6368C9F819F9}"/>
                </a:ext>
              </a:extLst>
            </p:cNvPr>
            <p:cNvSpPr txBox="1"/>
            <p:nvPr/>
          </p:nvSpPr>
          <p:spPr>
            <a:xfrm>
              <a:off x="3867920" y="1955271"/>
              <a:ext cx="346361" cy="232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200" b="1" spc="377" dirty="0">
                  <a:latin typeface="Source Han Sans JP Bold" panose="020B0800000000000000" pitchFamily="34" charset="-128"/>
                  <a:ea typeface="Source Han Sans JP Bold" panose="020B0800000000000000" pitchFamily="34" charset="-128"/>
                </a:rPr>
                <a:t>〇</a:t>
              </a:r>
              <a:endParaRPr lang="en-US" altLang="ja-JP" sz="3200" b="1" spc="377" dirty="0">
                <a:latin typeface="Source Han Sans JP Bold" panose="020B0800000000000000" pitchFamily="34" charset="-128"/>
                <a:ea typeface="Source Han Sans JP Bold" panose="020B0800000000000000" pitchFamily="34" charset="-128"/>
              </a:endParaRPr>
            </a:p>
          </p:txBody>
        </p:sp>
      </p:grp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10C38E30-D14C-F442-9F22-721D2AEE59C9}"/>
              </a:ext>
            </a:extLst>
          </p:cNvPr>
          <p:cNvSpPr txBox="1"/>
          <p:nvPr/>
        </p:nvSpPr>
        <p:spPr>
          <a:xfrm>
            <a:off x="9779021" y="2055710"/>
            <a:ext cx="9161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spc="-51" dirty="0">
                <a:solidFill>
                  <a:schemeClr val="tx1">
                    <a:lumMod val="95000"/>
                    <a:lumOff val="5000"/>
                  </a:schemeClr>
                </a:solidFill>
                <a:latin typeface="Source Han Sans JP Heavy" panose="020B0500000000000000" pitchFamily="34" charset="-128"/>
                <a:ea typeface="Source Han Sans JP Heavy" panose="020B0500000000000000" pitchFamily="34" charset="-128"/>
                <a:cs typeface="Open Sans" panose="020B0606030504020204" pitchFamily="34" charset="0"/>
              </a:rPr>
              <a:t>タイトル</a:t>
            </a:r>
            <a:endParaRPr lang="en-US" altLang="ja-JP" sz="4000" b="1" spc="-51" dirty="0">
              <a:solidFill>
                <a:schemeClr val="tx1">
                  <a:lumMod val="95000"/>
                  <a:lumOff val="5000"/>
                </a:schemeClr>
              </a:solidFill>
              <a:latin typeface="Source Han Sans JP Heavy" panose="020B0500000000000000" pitchFamily="34" charset="-128"/>
              <a:ea typeface="Source Han Sans JP Heavy" panose="020B0500000000000000" pitchFamily="34" charset="-128"/>
              <a:cs typeface="Open Sans" panose="020B0606030504020204" pitchFamily="34" charset="0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43A74630-CBFE-4FD7-9B09-F9F9B4A4B007}"/>
              </a:ext>
            </a:extLst>
          </p:cNvPr>
          <p:cNvGrpSpPr/>
          <p:nvPr/>
        </p:nvGrpSpPr>
        <p:grpSpPr>
          <a:xfrm>
            <a:off x="13796211" y="5862839"/>
            <a:ext cx="5026985" cy="4499963"/>
            <a:chOff x="13752669" y="5862839"/>
            <a:chExt cx="5026985" cy="4499963"/>
          </a:xfrm>
        </p:grpSpPr>
        <p:pic>
          <p:nvPicPr>
            <p:cNvPr id="46" name="図 45">
              <a:extLst>
                <a:ext uri="{FF2B5EF4-FFF2-40B4-BE49-F238E27FC236}">
                  <a16:creationId xmlns:a16="http://schemas.microsoft.com/office/drawing/2014/main" id="{ABE33F0F-6CBA-F029-2A53-29FF9C188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52669" y="5862839"/>
              <a:ext cx="5026985" cy="4499963"/>
            </a:xfrm>
            <a:prstGeom prst="rect">
              <a:avLst/>
            </a:prstGeom>
          </p:spPr>
        </p:pic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D9F2124C-90C6-4D17-AD5F-75D765ECF08B}"/>
                </a:ext>
              </a:extLst>
            </p:cNvPr>
            <p:cNvGrpSpPr/>
            <p:nvPr/>
          </p:nvGrpSpPr>
          <p:grpSpPr>
            <a:xfrm>
              <a:off x="14157791" y="6642197"/>
              <a:ext cx="4303822" cy="3223443"/>
              <a:chOff x="13998137" y="6642197"/>
              <a:chExt cx="4303822" cy="3223443"/>
            </a:xfrm>
          </p:grpSpPr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FF56F17F-508D-C2F5-D2DA-D709FF2E6DAC}"/>
                  </a:ext>
                </a:extLst>
              </p:cNvPr>
              <p:cNvSpPr txBox="1"/>
              <p:nvPr/>
            </p:nvSpPr>
            <p:spPr>
              <a:xfrm>
                <a:off x="14300155" y="6642197"/>
                <a:ext cx="3612704" cy="287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ja-JP" altLang="en-US" sz="2400" b="1" dirty="0">
                    <a:latin typeface="Source Han Sans JP Bold" panose="020B0800000000000000" pitchFamily="34" charset="-128"/>
                    <a:ea typeface="Source Han Sans JP Bold" panose="020B0800000000000000" pitchFamily="34" charset="-128"/>
                  </a:rPr>
                  <a:t>ご予約</a:t>
                </a:r>
                <a:r>
                  <a:rPr lang="en-US" altLang="ja-JP" sz="2400" b="1" dirty="0">
                    <a:latin typeface="Source Han Sans JP Bold" panose="020B0800000000000000" pitchFamily="34" charset="-128"/>
                    <a:ea typeface="Source Han Sans JP Bold" panose="020B0800000000000000" pitchFamily="34" charset="-128"/>
                  </a:rPr>
                  <a:t>or</a:t>
                </a:r>
                <a:r>
                  <a:rPr lang="ja-JP" altLang="en-US" sz="2400" b="1" dirty="0">
                    <a:latin typeface="Source Han Sans JP Bold" panose="020B0800000000000000" pitchFamily="34" charset="-128"/>
                    <a:ea typeface="Source Han Sans JP Bold" panose="020B0800000000000000" pitchFamily="34" charset="-128"/>
                  </a:rPr>
                  <a:t>詳細はこちら♪</a:t>
                </a: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A8BCE9F-767C-B014-DB81-CD8E99ABD07B}"/>
                  </a:ext>
                </a:extLst>
              </p:cNvPr>
              <p:cNvSpPr txBox="1"/>
              <p:nvPr/>
            </p:nvSpPr>
            <p:spPr>
              <a:xfrm>
                <a:off x="14300204" y="8014919"/>
                <a:ext cx="400175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600" dirty="0">
                    <a:latin typeface="源ノ角ゴシック JP Heavy" panose="020B0A00000000000000" pitchFamily="34" charset="-128"/>
                    <a:ea typeface="源ノ角ゴシック JP Heavy" panose="020B0A00000000000000" pitchFamily="34" charset="-128"/>
                  </a:rPr>
                  <a:t>0000</a:t>
                </a:r>
                <a:r>
                  <a:rPr kumimoji="1" lang="ja-JP" altLang="en-US" sz="3600" dirty="0">
                    <a:latin typeface="源ノ角ゴシック JP Heavy" panose="020B0A00000000000000" pitchFamily="34" charset="-128"/>
                    <a:ea typeface="源ノ角ゴシック JP Heavy" panose="020B0A00000000000000" pitchFamily="34" charset="-128"/>
                  </a:rPr>
                  <a:t>ｰ</a:t>
                </a:r>
                <a:r>
                  <a:rPr kumimoji="1" lang="en-US" altLang="ja-JP" sz="3600" dirty="0">
                    <a:latin typeface="源ノ角ゴシック JP Heavy" panose="020B0A00000000000000" pitchFamily="34" charset="-128"/>
                    <a:ea typeface="源ノ角ゴシック JP Heavy" panose="020B0A00000000000000" pitchFamily="34" charset="-128"/>
                  </a:rPr>
                  <a:t>00</a:t>
                </a:r>
                <a:r>
                  <a:rPr kumimoji="1" lang="ja-JP" altLang="en-US" sz="3600" dirty="0">
                    <a:latin typeface="源ノ角ゴシック JP Heavy" panose="020B0A00000000000000" pitchFamily="34" charset="-128"/>
                    <a:ea typeface="源ノ角ゴシック JP Heavy" panose="020B0A00000000000000" pitchFamily="34" charset="-128"/>
                  </a:rPr>
                  <a:t>ｰ</a:t>
                </a:r>
                <a:r>
                  <a:rPr kumimoji="1" lang="en-US" altLang="ja-JP" sz="3600" dirty="0">
                    <a:latin typeface="源ノ角ゴシック JP Heavy" panose="020B0A00000000000000" pitchFamily="34" charset="-128"/>
                    <a:ea typeface="源ノ角ゴシック JP Heavy" panose="020B0A00000000000000" pitchFamily="34" charset="-128"/>
                  </a:rPr>
                  <a:t>0000</a:t>
                </a:r>
              </a:p>
              <a:p>
                <a:r>
                  <a:rPr kumimoji="1" lang="en-US" altLang="ja-JP" sz="2000" dirty="0">
                    <a:latin typeface="源ノ角ゴシック JP Light" panose="020B0300000000000000" pitchFamily="34" charset="-128"/>
                    <a:ea typeface="源ノ角ゴシック JP Light" panose="020B0300000000000000" pitchFamily="34" charset="-128"/>
                  </a:rPr>
                  <a:t>(</a:t>
                </a:r>
                <a:r>
                  <a:rPr kumimoji="1" lang="ja-JP" altLang="en-US" sz="2000" dirty="0">
                    <a:latin typeface="源ノ角ゴシック JP Light" panose="020B0300000000000000" pitchFamily="34" charset="-128"/>
                    <a:ea typeface="源ノ角ゴシック JP Light" panose="020B0300000000000000" pitchFamily="34" charset="-128"/>
                  </a:rPr>
                  <a:t>団体・会社名</a:t>
                </a:r>
                <a:r>
                  <a:rPr kumimoji="1" lang="en-US" altLang="ja-JP" sz="2000" dirty="0">
                    <a:latin typeface="源ノ角ゴシック JP Light" panose="020B0300000000000000" pitchFamily="34" charset="-128"/>
                    <a:ea typeface="源ノ角ゴシック JP Light" panose="020B0300000000000000" pitchFamily="34" charset="-128"/>
                  </a:rPr>
                  <a:t>)</a:t>
                </a:r>
                <a:r>
                  <a:rPr kumimoji="1" lang="ja-JP" altLang="en-US" sz="2000" dirty="0">
                    <a:latin typeface="源ノ角ゴシック JP Light" panose="020B0300000000000000" pitchFamily="34" charset="-128"/>
                    <a:ea typeface="源ノ角ゴシック JP Light" panose="020B0300000000000000" pitchFamily="34" charset="-128"/>
                  </a:rPr>
                  <a:t>　担当：○○</a:t>
                </a:r>
              </a:p>
            </p:txBody>
          </p:sp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02704451-7233-4931-87D3-02E1AEEBE9CE}"/>
                  </a:ext>
                </a:extLst>
              </p:cNvPr>
              <p:cNvSpPr txBox="1"/>
              <p:nvPr/>
            </p:nvSpPr>
            <p:spPr>
              <a:xfrm>
                <a:off x="14186109" y="7168564"/>
                <a:ext cx="392788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b="1" dirty="0">
                    <a:latin typeface="源ノ角ゴシック JP Light" panose="020B0300000000000000" pitchFamily="34" charset="-128"/>
                    <a:ea typeface="源ノ角ゴシック JP Light" panose="020B0300000000000000" pitchFamily="34" charset="-128"/>
                  </a:rPr>
                  <a:t>参加のお申込みは</a:t>
                </a:r>
                <a:endParaRPr lang="en-US" altLang="ja-JP" b="1" dirty="0">
                  <a:latin typeface="源ノ角ゴシック JP Light" panose="020B0300000000000000" pitchFamily="34" charset="-128"/>
                  <a:ea typeface="源ノ角ゴシック JP Light" panose="020B0300000000000000" pitchFamily="34" charset="-128"/>
                </a:endParaRPr>
              </a:p>
              <a:p>
                <a:r>
                  <a:rPr lang="ja-JP" altLang="en-US" b="1" dirty="0">
                    <a:latin typeface="源ノ角ゴシック JP Light" panose="020B0300000000000000" pitchFamily="34" charset="-128"/>
                    <a:ea typeface="源ノ角ゴシック JP Light" panose="020B0300000000000000" pitchFamily="34" charset="-128"/>
                  </a:rPr>
                  <a:t>以下お電話にてお受けいたします。</a:t>
                </a:r>
              </a:p>
            </p:txBody>
          </p:sp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14E73EDE-98BF-40E3-9296-013EC6C7B7B5}"/>
                  </a:ext>
                </a:extLst>
              </p:cNvPr>
              <p:cNvSpPr txBox="1"/>
              <p:nvPr/>
            </p:nvSpPr>
            <p:spPr>
              <a:xfrm>
                <a:off x="13998137" y="9527086"/>
                <a:ext cx="430382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600" b="1" dirty="0">
                    <a:latin typeface="源ノ角ゴシック JP Light" panose="020B0300000000000000" pitchFamily="34" charset="-128"/>
                    <a:ea typeface="源ノ角ゴシック JP Light" panose="020B0300000000000000" pitchFamily="34" charset="-128"/>
                  </a:rPr>
                  <a:t>その他注意事項があれば記載してください</a:t>
                </a:r>
                <a:endParaRPr lang="en-US" altLang="ja-JP" sz="1600" b="1" dirty="0">
                  <a:latin typeface="源ノ角ゴシック JP Light" panose="020B0300000000000000" pitchFamily="34" charset="-128"/>
                  <a:ea typeface="源ノ角ゴシック JP Light" panose="020B0300000000000000" pitchFamily="34" charset="-128"/>
                </a:endParaRPr>
              </a:p>
            </p:txBody>
          </p:sp>
        </p:grpSp>
      </p:grp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DE5920F-2994-59BA-3523-AD5A1072AEDB}"/>
              </a:ext>
            </a:extLst>
          </p:cNvPr>
          <p:cNvSpPr/>
          <p:nvPr/>
        </p:nvSpPr>
        <p:spPr>
          <a:xfrm>
            <a:off x="0" y="0"/>
            <a:ext cx="9517337" cy="10691813"/>
          </a:xfrm>
          <a:prstGeom prst="rect">
            <a:avLst/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画像</a:t>
            </a:r>
            <a:r>
              <a:rPr kumimoji="1" lang="en-US" altLang="ja-JP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(29.7</a:t>
            </a:r>
            <a:r>
              <a:rPr kumimoji="1" lang="ja-JP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㎝</a:t>
            </a:r>
            <a:r>
              <a:rPr kumimoji="1" lang="en-US" altLang="ja-JP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×26.4</a:t>
            </a:r>
            <a:r>
              <a:rPr kumimoji="1" lang="ja-JP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㎝</a:t>
            </a:r>
            <a:r>
              <a:rPr kumimoji="1" lang="en-US" altLang="ja-JP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)</a:t>
            </a:r>
          </a:p>
          <a:p>
            <a:pPr algn="ctr"/>
            <a:r>
              <a:rPr kumimoji="1"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※</a:t>
            </a:r>
            <a:r>
              <a:rPr kumimoji="1"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青の四角が隠れるように上から重ねてください</a:t>
            </a:r>
            <a:endParaRPr kumimoji="1"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ADC2532-352F-4406-7A6C-1B6830D89E1F}"/>
              </a:ext>
            </a:extLst>
          </p:cNvPr>
          <p:cNvSpPr txBox="1"/>
          <p:nvPr/>
        </p:nvSpPr>
        <p:spPr>
          <a:xfrm>
            <a:off x="10960925" y="796691"/>
            <a:ext cx="928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Source Han Sans JP Heavy" panose="020B0A00000000000000" pitchFamily="34" charset="-128"/>
                <a:ea typeface="Source Han Sans JP Heavy" panose="020B0A00000000000000" pitchFamily="34" charset="-128"/>
              </a:rPr>
              <a:t>曜日</a:t>
            </a:r>
            <a:endParaRPr lang="en-US" altLang="ja-JP" sz="3600" b="1" dirty="0">
              <a:latin typeface="Source Han Sans JP Heavy" panose="020B0A00000000000000" pitchFamily="34" charset="-128"/>
              <a:ea typeface="Source Han Sans JP Heavy" panose="020B0A00000000000000" pitchFamily="34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0A035BB-370D-6C26-DBF3-19557155A241}"/>
              </a:ext>
            </a:extLst>
          </p:cNvPr>
          <p:cNvSpPr txBox="1"/>
          <p:nvPr/>
        </p:nvSpPr>
        <p:spPr>
          <a:xfrm>
            <a:off x="11849154" y="674378"/>
            <a:ext cx="6771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latin typeface="Source Han Sans JP Heavy" panose="020B0A00000000000000" pitchFamily="34" charset="-128"/>
                <a:ea typeface="Source Han Sans JP Heavy" panose="020B0A00000000000000" pitchFamily="34" charset="-128"/>
              </a:rPr>
              <a:t>開催時間</a:t>
            </a:r>
            <a:endParaRPr lang="en-US" altLang="ja-JP" sz="3600" b="1" dirty="0">
              <a:latin typeface="Source Han Sans JP Heavy" panose="020B0A00000000000000" pitchFamily="34" charset="-128"/>
              <a:ea typeface="Source Han Sans JP Heavy" panose="020B0A00000000000000" pitchFamily="34" charset="-128"/>
            </a:endParaRPr>
          </a:p>
        </p:txBody>
      </p: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4EBD702E-2810-A552-DF79-6067788D9E48}"/>
              </a:ext>
            </a:extLst>
          </p:cNvPr>
          <p:cNvGrpSpPr/>
          <p:nvPr/>
        </p:nvGrpSpPr>
        <p:grpSpPr>
          <a:xfrm>
            <a:off x="19416290" y="5894831"/>
            <a:ext cx="5298166" cy="4499963"/>
            <a:chOff x="19416290" y="5894831"/>
            <a:chExt cx="5298166" cy="4499963"/>
          </a:xfrm>
        </p:grpSpPr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05AC0B21-FE09-C434-7107-092294829D63}"/>
                </a:ext>
              </a:extLst>
            </p:cNvPr>
            <p:cNvGrpSpPr/>
            <p:nvPr/>
          </p:nvGrpSpPr>
          <p:grpSpPr>
            <a:xfrm>
              <a:off x="19416290" y="5894831"/>
              <a:ext cx="5298166" cy="4499963"/>
              <a:chOff x="13771713" y="5960351"/>
              <a:chExt cx="5298166" cy="4499963"/>
            </a:xfrm>
          </p:grpSpPr>
          <p:pic>
            <p:nvPicPr>
              <p:cNvPr id="34" name="図 33">
                <a:extLst>
                  <a:ext uri="{FF2B5EF4-FFF2-40B4-BE49-F238E27FC236}">
                    <a16:creationId xmlns:a16="http://schemas.microsoft.com/office/drawing/2014/main" id="{E197FD36-9B53-609A-4EC3-828BD3027E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24721" y="5960351"/>
                <a:ext cx="5026985" cy="4499963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456B578E-C45E-0700-7466-A15DFEB31E98}"/>
                  </a:ext>
                </a:extLst>
              </p:cNvPr>
              <p:cNvSpPr txBox="1"/>
              <p:nvPr/>
            </p:nvSpPr>
            <p:spPr>
              <a:xfrm>
                <a:off x="13945059" y="6398764"/>
                <a:ext cx="4892458" cy="4770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3017"/>
                  </a:lnSpc>
                </a:pPr>
                <a:r>
                  <a:rPr lang="ja-JP" altLang="en-US" sz="2640" b="1" dirty="0">
                    <a:latin typeface="Source Han Sans JP Bold" panose="020B0800000000000000" pitchFamily="34" charset="-128"/>
                    <a:ea typeface="Source Han Sans JP Bold" panose="020B0800000000000000" pitchFamily="34" charset="-128"/>
                  </a:rPr>
                  <a:t>ご予約</a:t>
                </a:r>
                <a:r>
                  <a:rPr lang="en-US" altLang="ja-JP" sz="2640" b="1" dirty="0">
                    <a:latin typeface="Source Han Sans JP Bold" panose="020B0800000000000000" pitchFamily="34" charset="-128"/>
                    <a:ea typeface="Source Han Sans JP Bold" panose="020B0800000000000000" pitchFamily="34" charset="-128"/>
                  </a:rPr>
                  <a:t>or</a:t>
                </a:r>
                <a:r>
                  <a:rPr lang="ja-JP" altLang="en-US" sz="2640" b="1" dirty="0">
                    <a:latin typeface="Source Han Sans JP Bold" panose="020B0800000000000000" pitchFamily="34" charset="-128"/>
                    <a:ea typeface="Source Han Sans JP Bold" panose="020B0800000000000000" pitchFamily="34" charset="-128"/>
                  </a:rPr>
                  <a:t>詳細はこちら♪</a:t>
                </a:r>
              </a:p>
            </p:txBody>
          </p:sp>
          <p:sp>
            <p:nvSpPr>
              <p:cNvPr id="36" name="Google Shape;86;p1">
                <a:extLst>
                  <a:ext uri="{FF2B5EF4-FFF2-40B4-BE49-F238E27FC236}">
                    <a16:creationId xmlns:a16="http://schemas.microsoft.com/office/drawing/2014/main" id="{B110A941-E133-7530-7FFF-3590DB9E8023}"/>
                  </a:ext>
                </a:extLst>
              </p:cNvPr>
              <p:cNvSpPr txBox="1"/>
              <p:nvPr/>
            </p:nvSpPr>
            <p:spPr>
              <a:xfrm>
                <a:off x="13771713" y="9551482"/>
                <a:ext cx="5298166" cy="5552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29868" tIns="114903" rIns="229868" bIns="114903" anchor="t" anchorCtr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ja-JP" sz="1400" dirty="0">
                    <a:latin typeface="Source Han Sans JP Regular" panose="020B0500000000000000" pitchFamily="34" charset="-128"/>
                    <a:ea typeface="Source Han Sans JP Regular" panose="020B0500000000000000" pitchFamily="34" charset="-128"/>
                    <a:cs typeface="Arial"/>
                    <a:sym typeface="Arial"/>
                  </a:rPr>
                  <a:t>https://</a:t>
                </a:r>
                <a:r>
                  <a:rPr lang="ja-JP" altLang="en-US" sz="1400" dirty="0">
                    <a:latin typeface="Source Han Sans JP Regular" panose="020B0500000000000000" pitchFamily="34" charset="-128"/>
                    <a:ea typeface="Source Han Sans JP Regular" panose="020B0500000000000000" pitchFamily="34" charset="-128"/>
                    <a:cs typeface="Arial"/>
                    <a:sym typeface="Arial"/>
                  </a:rPr>
                  <a:t>○○○</a:t>
                </a:r>
                <a:endParaRPr lang="en-US" altLang="ja-JP" sz="1400" dirty="0">
                  <a:latin typeface="Source Han Sans JP Regular" panose="020B0500000000000000" pitchFamily="34" charset="-128"/>
                  <a:ea typeface="Source Han Sans JP Regular" panose="020B0500000000000000" pitchFamily="34" charset="-128"/>
                  <a:cs typeface="Arial"/>
                  <a:sym typeface="Arial"/>
                </a:endParaRPr>
              </a:p>
            </p:txBody>
          </p:sp>
        </p:grp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1884A5AC-7D15-ADFA-CD9A-A23A08EF37A5}"/>
                </a:ext>
              </a:extLst>
            </p:cNvPr>
            <p:cNvSpPr/>
            <p:nvPr/>
          </p:nvSpPr>
          <p:spPr>
            <a:xfrm>
              <a:off x="20888731" y="7000995"/>
              <a:ext cx="2294269" cy="229426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QR</a:t>
              </a:r>
              <a:r>
                <a:rPr kumimoji="1" lang="ja-JP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コード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622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290</Words>
  <Application>Microsoft Office PowerPoint</Application>
  <PresentationFormat>ユーザー設定</PresentationFormat>
  <Paragraphs>55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HGPｺﾞｼｯｸE</vt:lpstr>
      <vt:lpstr>Source Han Sans JP Bold</vt:lpstr>
      <vt:lpstr>Source Han Sans JP Heavy</vt:lpstr>
      <vt:lpstr>Source Han Sans JP Regular</vt:lpstr>
      <vt:lpstr>源ノ角ゴシック JP Heavy</vt:lpstr>
      <vt:lpstr>源ノ角ゴシック JP Light</vt:lpstr>
      <vt:lpstr>游ゴシック</vt:lpstr>
      <vt:lpstr>Arial</vt:lpstr>
      <vt:lpstr>Calibri</vt:lpstr>
      <vt:lpstr>Calibri Light</vt:lpstr>
      <vt:lpstr>Sitka Text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2025-02-19T08:41:50Z</dcterms:created>
  <dcterms:modified xsi:type="dcterms:W3CDTF">2025-04-01T01:51:44Z</dcterms:modified>
</cp:coreProperties>
</file>